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5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60D5E9-4F05-4BC9-B578-427370984F61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F4A69F-50EA-416F-8515-20CEBDC77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959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881BBC-50BD-4F7B-815E-B85362D6D3D1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73FE38-6CC3-4D39-AE4F-2D6D4F042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2168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3E744FA-544F-4834-BE9D-77C5DDAE1357}" type="slidenum">
              <a:rPr lang="en-US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919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488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513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698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257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428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334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099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580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064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622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22C2B-E4B9-4588-B7D7-5CB9D44E2D5E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40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686800" cy="11430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folHlink"/>
                </a:solidFill>
              </a:rPr>
              <a:t>Me llamo __________ Clase 701</a:t>
            </a:r>
            <a:br>
              <a:rPr lang="en-US" altLang="en-US" sz="3200" dirty="0" smtClean="0">
                <a:solidFill>
                  <a:schemeClr val="folHlink"/>
                </a:solidFill>
              </a:rPr>
            </a:br>
            <a:r>
              <a:rPr lang="en-US" altLang="en-US" sz="3200" dirty="0" smtClean="0">
                <a:solidFill>
                  <a:schemeClr val="folHlink"/>
                </a:solidFill>
              </a:rPr>
              <a:t>La fecha es el 10 de </a:t>
            </a:r>
            <a:r>
              <a:rPr lang="en-US" altLang="en-US" sz="3200" dirty="0" err="1" smtClean="0">
                <a:solidFill>
                  <a:schemeClr val="folHlink"/>
                </a:solidFill>
              </a:rPr>
              <a:t>abril</a:t>
            </a:r>
            <a:r>
              <a:rPr lang="en-US" altLang="en-US" sz="3200" dirty="0" smtClean="0">
                <a:solidFill>
                  <a:schemeClr val="folHlink"/>
                </a:solidFill>
              </a:rPr>
              <a:t> del 2018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763000" cy="5562600"/>
          </a:xfrm>
        </p:spPr>
        <p:txBody>
          <a:bodyPr>
            <a:normAutofit/>
          </a:bodyPr>
          <a:lstStyle/>
          <a:p>
            <a:pPr marL="609600" indent="-609600">
              <a:lnSpc>
                <a:spcPct val="80000"/>
              </a:lnSpc>
              <a:buNone/>
              <a:defRPr/>
            </a:pPr>
            <a:r>
              <a:rPr lang="es-ES_tradnl" altLang="en-US" dirty="0" smtClean="0">
                <a:solidFill>
                  <a:srgbClr val="FF0000"/>
                </a:solidFill>
              </a:rPr>
              <a:t>Propósito # 56a:</a:t>
            </a:r>
            <a:r>
              <a:rPr lang="es-ES_tradnl" altLang="en-US" dirty="0"/>
              <a:t> Cómo terminamos el repaso para la prueba</a:t>
            </a:r>
            <a:r>
              <a:rPr lang="es-ES_tradnl" altLang="en-US" dirty="0" smtClean="0"/>
              <a:t>?</a:t>
            </a:r>
          </a:p>
          <a:p>
            <a:pPr marL="609600" indent="-609600">
              <a:lnSpc>
                <a:spcPct val="80000"/>
              </a:lnSpc>
              <a:buNone/>
              <a:defRPr/>
            </a:pPr>
            <a:r>
              <a:rPr lang="es-ES_tradnl" altLang="en-US" dirty="0" smtClean="0">
                <a:solidFill>
                  <a:srgbClr val="FF0000"/>
                </a:solidFill>
              </a:rPr>
              <a:t> </a:t>
            </a:r>
            <a:r>
              <a:rPr lang="es-ES_tradnl" altLang="en-US" sz="2000" i="1" dirty="0">
                <a:solidFill>
                  <a:srgbClr val="7030A0"/>
                </a:solidFill>
              </a:rPr>
              <a:t>L.O: To </a:t>
            </a:r>
            <a:r>
              <a:rPr lang="es-ES_tradnl" altLang="en-US" sz="2000" i="1" dirty="0" err="1">
                <a:solidFill>
                  <a:srgbClr val="7030A0"/>
                </a:solidFill>
              </a:rPr>
              <a:t>review</a:t>
            </a:r>
            <a:r>
              <a:rPr lang="es-ES_tradnl" altLang="en-US" sz="2000" i="1" dirty="0">
                <a:solidFill>
                  <a:srgbClr val="7030A0"/>
                </a:solidFill>
              </a:rPr>
              <a:t> </a:t>
            </a:r>
            <a:r>
              <a:rPr lang="es-ES_tradnl" altLang="en-US" sz="2000" i="1" dirty="0" err="1">
                <a:solidFill>
                  <a:srgbClr val="7030A0"/>
                </a:solidFill>
              </a:rPr>
              <a:t>stem-changing</a:t>
            </a:r>
            <a:r>
              <a:rPr lang="es-ES_tradnl" altLang="en-US" sz="2000" i="1" dirty="0">
                <a:solidFill>
                  <a:srgbClr val="7030A0"/>
                </a:solidFill>
              </a:rPr>
              <a:t> </a:t>
            </a:r>
            <a:r>
              <a:rPr lang="es-ES_tradnl" altLang="en-US" sz="2000" i="1" dirty="0" err="1">
                <a:solidFill>
                  <a:srgbClr val="7030A0"/>
                </a:solidFill>
              </a:rPr>
              <a:t>verb</a:t>
            </a:r>
            <a:r>
              <a:rPr lang="es-ES_tradnl" altLang="en-US" sz="2000" i="1" dirty="0">
                <a:solidFill>
                  <a:srgbClr val="7030A0"/>
                </a:solidFill>
              </a:rPr>
              <a:t> rules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Inicial:</a:t>
            </a:r>
          </a:p>
          <a:p>
            <a:pPr>
              <a:defRPr/>
            </a:pPr>
            <a:r>
              <a:rPr lang="en-US" dirty="0" err="1"/>
              <a:t>Mirar</a:t>
            </a:r>
            <a:r>
              <a:rPr lang="en-US" dirty="0"/>
              <a:t> GRAMATICA EN VIVO</a:t>
            </a:r>
          </a:p>
          <a:p>
            <a:pPr>
              <a:defRPr/>
            </a:pPr>
            <a:r>
              <a:rPr lang="en-US" dirty="0" err="1"/>
              <a:t>Tomar</a:t>
            </a:r>
            <a:r>
              <a:rPr lang="en-US" dirty="0"/>
              <a:t> </a:t>
            </a:r>
            <a:r>
              <a:rPr lang="en-US" u="sng" dirty="0" err="1"/>
              <a:t>apuntes</a:t>
            </a:r>
            <a:r>
              <a:rPr lang="en-US" u="sng" dirty="0"/>
              <a:t> </a:t>
            </a:r>
            <a:r>
              <a:rPr lang="en-US" u="sng" dirty="0" err="1"/>
              <a:t>activos</a:t>
            </a:r>
            <a:endParaRPr lang="en-US" u="sng" dirty="0"/>
          </a:p>
          <a:p>
            <a:pPr>
              <a:defRPr/>
            </a:pPr>
            <a:r>
              <a:rPr lang="en-US" dirty="0" err="1"/>
              <a:t>Completar</a:t>
            </a:r>
            <a:r>
              <a:rPr lang="en-US" dirty="0"/>
              <a:t> </a:t>
            </a:r>
            <a:r>
              <a:rPr lang="en-US" dirty="0" err="1"/>
              <a:t>los</a:t>
            </a:r>
            <a:r>
              <a:rPr lang="en-US" dirty="0"/>
              <a:t> </a:t>
            </a:r>
            <a:r>
              <a:rPr lang="en-US" dirty="0" err="1"/>
              <a:t>ejercicios</a:t>
            </a:r>
            <a:r>
              <a:rPr lang="en-US" dirty="0"/>
              <a:t> del video</a:t>
            </a:r>
            <a:r>
              <a:rPr lang="en-US" dirty="0" smtClean="0"/>
              <a:t>.</a:t>
            </a:r>
          </a:p>
          <a:p>
            <a:pPr>
              <a:defRPr/>
            </a:pPr>
            <a:endParaRPr lang="en-US" dirty="0"/>
          </a:p>
          <a:p>
            <a:pPr eaLnBrk="1" hangingPunct="1">
              <a:defRPr/>
            </a:pPr>
            <a:r>
              <a:rPr lang="en-US" b="1" dirty="0" smtClean="0">
                <a:solidFill>
                  <a:srgbClr val="00B050"/>
                </a:solidFill>
              </a:rPr>
              <a:t>TOMAR </a:t>
            </a:r>
            <a:r>
              <a:rPr lang="en-US" b="1" u="sng" dirty="0" smtClean="0">
                <a:solidFill>
                  <a:srgbClr val="00B050"/>
                </a:solidFill>
              </a:rPr>
              <a:t>QUIZ 4: CAPITULO 5</a:t>
            </a:r>
            <a:endParaRPr lang="en-US" b="1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41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1969</TotalTime>
  <Words>48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 Clase 701 La fecha es el 10 de abril del 2018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801 La fecha el primero de diciembre del 2014</dc:title>
  <dc:creator>Helen Zumaeta</dc:creator>
  <cp:lastModifiedBy>Helen Zumaeta</cp:lastModifiedBy>
  <cp:revision>28</cp:revision>
  <cp:lastPrinted>2016-03-10T21:53:33Z</cp:lastPrinted>
  <dcterms:created xsi:type="dcterms:W3CDTF">2014-12-01T19:07:43Z</dcterms:created>
  <dcterms:modified xsi:type="dcterms:W3CDTF">2018-04-10T20:20:18Z</dcterms:modified>
</cp:coreProperties>
</file>